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7"/>
    <p:restoredTop sz="94647"/>
  </p:normalViewPr>
  <p:slideViewPr>
    <p:cSldViewPr snapToGrid="0">
      <p:cViewPr varScale="1">
        <p:scale>
          <a:sx n="87" d="100"/>
          <a:sy n="87" d="100"/>
        </p:scale>
        <p:origin x="156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63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26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918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819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40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28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1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46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044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672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01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40FB0D-7A37-4949-9291-E9E561C0F595}" type="datetimeFigureOut">
              <a:rPr kumimoji="1" lang="ja-JP" altLang="en-US" smtClean="0"/>
              <a:t>2025/10/14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65C5AD-77C1-FC46-ADB5-E50664265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00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&#10;&#10;AI 生成コンテンツは誤りを含む可能性があります。">
            <a:extLst>
              <a:ext uri="{FF2B5EF4-FFF2-40B4-BE49-F238E27FC236}">
                <a16:creationId xmlns:a16="http://schemas.microsoft.com/office/drawing/2014/main" id="{53FFA46E-CF46-F1B5-DFB8-D375252C7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87" y="-1"/>
            <a:ext cx="7564362" cy="1069181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908E8FB-B238-7685-8A3C-28186D61098F}"/>
              </a:ext>
            </a:extLst>
          </p:cNvPr>
          <p:cNvSpPr txBox="1"/>
          <p:nvPr/>
        </p:nvSpPr>
        <p:spPr>
          <a:xfrm>
            <a:off x="1150374" y="4380271"/>
            <a:ext cx="32298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/>
                </a:solidFill>
                <a:latin typeface="A-OTF Midashi Go MB31 Pro MB31" panose="020B0600000000000000" pitchFamily="34" charset="-128"/>
                <a:ea typeface="A-OTF Midashi Go MB31 Pro MB31" panose="020B0600000000000000" pitchFamily="34" charset="-128"/>
                <a:cs typeface="A-OTF Midashi Go MB31 Pro MB31" panose="020B0600000000000000" pitchFamily="34" charset="-128"/>
              </a:rPr>
              <a:t>この文章はダミーです。</a:t>
            </a:r>
            <a:endParaRPr kumimoji="1" lang="en-US" altLang="ja-JP" dirty="0">
              <a:solidFill>
                <a:schemeClr val="bg1"/>
              </a:solidFill>
              <a:latin typeface="A-OTF Midashi Go MB31 Pro MB31" panose="020B0600000000000000" pitchFamily="34" charset="-128"/>
              <a:ea typeface="A-OTF Midashi Go MB31 Pro MB31" panose="020B0600000000000000" pitchFamily="34" charset="-128"/>
              <a:cs typeface="A-OTF Midashi Go MB31 Pro MB31" panose="020B0600000000000000" pitchFamily="34" charset="-128"/>
            </a:endParaRPr>
          </a:p>
          <a:p>
            <a:r>
              <a:rPr kumimoji="1" lang="ja-JP" altLang="en-US">
                <a:solidFill>
                  <a:schemeClr val="bg1"/>
                </a:solidFill>
                <a:latin typeface="A-OTF Midashi Go MB31 Pro MB31" panose="020B0600000000000000" pitchFamily="34" charset="-128"/>
                <a:ea typeface="A-OTF Midashi Go MB31 Pro MB31" panose="020B0600000000000000" pitchFamily="34" charset="-128"/>
                <a:cs typeface="A-OTF Midashi Go MB31 Pro MB31" panose="020B0600000000000000" pitchFamily="34" charset="-128"/>
              </a:rPr>
              <a:t>それぞれの企業、団体の受け取り方法にあった説明文を打ち込んでください。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572405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22</Words>
  <Application>Microsoft Macintosh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A-OTF Midashi Go MB31 Pro MB31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奈美子 渡辺</dc:creator>
  <cp:lastModifiedBy>奈美子 渡辺</cp:lastModifiedBy>
  <cp:revision>1</cp:revision>
  <dcterms:created xsi:type="dcterms:W3CDTF">2025-10-14T06:35:46Z</dcterms:created>
  <dcterms:modified xsi:type="dcterms:W3CDTF">2025-10-14T06:56:12Z</dcterms:modified>
</cp:coreProperties>
</file>